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61125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019800"/>
            <a:ext cx="2133600" cy="473075"/>
          </a:xfrm>
        </p:spPr>
        <p:txBody>
          <a:bodyPr/>
          <a:lstStyle>
            <a:lvl1pPr>
              <a:defRPr smtClean="0"/>
            </a:lvl1pPr>
          </a:lstStyle>
          <a:p>
            <a:fld id="{04F9C1FE-69C0-1544-9717-106D067BF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A7A7F-B575-1243-B7AC-93F80D728F20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BDBAF-0E69-7548-828B-F23AE5D6D3E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wmf"/><Relationship Id="rId3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 From the People: </a:t>
            </a:r>
            <a:br>
              <a:rPr lang="en-US" dirty="0" smtClean="0"/>
            </a:br>
            <a:r>
              <a:rPr lang="en-US" dirty="0" smtClean="0"/>
              <a:t>The Public Presidency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427-432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Going Public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Public </a:t>
            </a:r>
            <a:r>
              <a:rPr lang="en-US" dirty="0"/>
              <a:t>support is perhaps the greatest source of influence a president has.</a:t>
            </a:r>
          </a:p>
          <a:p>
            <a:r>
              <a:rPr lang="en-US" dirty="0"/>
              <a:t>Presidential appearances are staged to get the public’s attention.</a:t>
            </a:r>
          </a:p>
          <a:p>
            <a:r>
              <a:rPr lang="en-US" dirty="0"/>
              <a:t>As head of state, presidents often perform many ceremonial functions, which usually result in favorable press coverage.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Presidential Approval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75512"/>
            <a:ext cx="8229600" cy="21169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Receives </a:t>
            </a:r>
            <a:r>
              <a:rPr lang="en-US" sz="2200" dirty="0"/>
              <a:t>much effort by the White House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Product of many factors: predispositions, “honeymoon,” rally events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Changes can highlight good or bad decisions</a:t>
            </a:r>
          </a:p>
        </p:txBody>
      </p:sp>
      <p:pic>
        <p:nvPicPr>
          <p:cNvPr id="23566" name="Picture 14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r="1819" b="4816"/>
          <a:stretch>
            <a:fillRect/>
          </a:stretch>
        </p:blipFill>
        <p:spPr>
          <a:xfrm>
            <a:off x="457200" y="2708771"/>
            <a:ext cx="8229600" cy="533400"/>
          </a:xfrm>
          <a:noFill/>
          <a:ln/>
        </p:spPr>
      </p:pic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319" y="3420901"/>
            <a:ext cx="60198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  <p:pic>
        <p:nvPicPr>
          <p:cNvPr id="32785" name="Picture 1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8229600" cy="3570288"/>
          </a:xfrm>
          <a:noFill/>
          <a:ln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Policy Support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Presidents </a:t>
            </a:r>
            <a:r>
              <a:rPr lang="en-US" dirty="0"/>
              <a:t>attempt to gain public support through televised messages, with little success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public may not be receptive to the president’s message or misperceive it all together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Mobilizing the 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The president may attempt to motivate the public to contact Congress.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difficult task, given inattentive and apathetic public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May backfire: a lack of response speaks loudly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152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 From the People:  The Public Presidency </vt:lpstr>
      <vt:lpstr>Going Public</vt:lpstr>
      <vt:lpstr>Presidential Approval</vt:lpstr>
      <vt:lpstr>Slide 4</vt:lpstr>
      <vt:lpstr>Policy Support</vt:lpstr>
      <vt:lpstr>Mobilizing the Public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From the People:  The Public Presidency </dc:title>
  <dc:creator>madisonk</dc:creator>
  <cp:lastModifiedBy>madisonk</cp:lastModifiedBy>
  <cp:revision>1</cp:revision>
  <dcterms:created xsi:type="dcterms:W3CDTF">2013-04-17T19:21:08Z</dcterms:created>
  <dcterms:modified xsi:type="dcterms:W3CDTF">2013-04-17T19:24:14Z</dcterms:modified>
</cp:coreProperties>
</file>